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3" r:id="rId3"/>
    <p:sldId id="260" r:id="rId4"/>
    <p:sldId id="257" r:id="rId5"/>
    <p:sldId id="266" r:id="rId6"/>
    <p:sldId id="262" r:id="rId7"/>
    <p:sldId id="261" r:id="rId8"/>
    <p:sldId id="259" r:id="rId9"/>
    <p:sldId id="258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65" r:id="rId31"/>
    <p:sldId id="288" r:id="rId32"/>
    <p:sldId id="289" r:id="rId33"/>
    <p:sldId id="290" r:id="rId34"/>
  </p:sldIdLst>
  <p:sldSz cx="9601200" cy="7315200"/>
  <p:notesSz cx="6858000" cy="9144000"/>
  <p:defaultTextStyle>
    <a:defPPr>
      <a:defRPr lang="en-US"/>
    </a:defPPr>
    <a:lvl1pPr marL="0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1pPr>
    <a:lvl2pPr marL="428705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2pPr>
    <a:lvl3pPr marL="857409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3pPr>
    <a:lvl4pPr marL="1286116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4pPr>
    <a:lvl5pPr marL="1714821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5pPr>
    <a:lvl6pPr marL="2143525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6pPr>
    <a:lvl7pPr marL="2572230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7pPr>
    <a:lvl8pPr marL="3000935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8pPr>
    <a:lvl9pPr marL="3429640" algn="l" defTabSz="857409" rtl="0" eaLnBrk="1" latinLnBrk="0" hangingPunct="1">
      <a:defRPr sz="168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5" autoAdjust="0"/>
    <p:restoredTop sz="94660"/>
  </p:normalViewPr>
  <p:slideViewPr>
    <p:cSldViewPr snapToGrid="0">
      <p:cViewPr>
        <p:scale>
          <a:sx n="80" d="100"/>
          <a:sy n="80" d="100"/>
        </p:scale>
        <p:origin x="121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197187"/>
            <a:ext cx="8161020" cy="254677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3842174"/>
            <a:ext cx="7200900" cy="176614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389467"/>
            <a:ext cx="2070259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389467"/>
            <a:ext cx="6090761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823722"/>
            <a:ext cx="8281035" cy="304291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4895429"/>
            <a:ext cx="8281035" cy="16001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947333"/>
            <a:ext cx="408051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947333"/>
            <a:ext cx="408051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89468"/>
            <a:ext cx="8281035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793241"/>
            <a:ext cx="4061757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2672080"/>
            <a:ext cx="4061757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1793241"/>
            <a:ext cx="4081761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2672080"/>
            <a:ext cx="4081761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9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053255"/>
            <a:ext cx="4860608" cy="51985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053255"/>
            <a:ext cx="4860608" cy="51985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389468"/>
            <a:ext cx="828103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947333"/>
            <a:ext cx="828103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3A6A-DC1F-4716-8BF2-D31A2E5A819E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6780108"/>
            <a:ext cx="324040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EE1D0-97D5-4996-9CB6-E5BB242CA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9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1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01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2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208"/>
            <a:ext cx="9601200" cy="1805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40" y="2611087"/>
            <a:ext cx="6498919" cy="4389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" y="351128"/>
            <a:ext cx="4340646" cy="3255485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63" y="1079177"/>
            <a:ext cx="5850483" cy="328927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08" y="3606613"/>
            <a:ext cx="5623201" cy="316305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0890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2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4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7314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146326"/>
            <a:ext cx="2282077" cy="15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3" y="4088500"/>
            <a:ext cx="2529832" cy="18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>
        <p14:flash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6" y="2765958"/>
            <a:ext cx="8094484" cy="4224269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2" name="TextBox 1"/>
          <p:cNvSpPr txBox="1"/>
          <p:nvPr/>
        </p:nvSpPr>
        <p:spPr>
          <a:xfrm>
            <a:off x="457142" y="257579"/>
            <a:ext cx="8680417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roadway" panose="04040905080B02020502" pitchFamily="82" charset="0"/>
              </a:rPr>
              <a:t>“Do one thing every day that scares you</a:t>
            </a:r>
            <a:r>
              <a:rPr lang="en-US" sz="50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.”</a:t>
            </a:r>
          </a:p>
          <a:p>
            <a:endParaRPr lang="en-US" sz="2500" dirty="0" smtClean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r"/>
            <a:r>
              <a:rPr lang="en-US" sz="3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Eleanor Roosevelt, Former First Lady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91" y="457"/>
            <a:ext cx="9752381" cy="731428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11" y="317714"/>
            <a:ext cx="7329207" cy="297565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596900" y="3293372"/>
            <a:ext cx="8839199" cy="390876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Don’t turn down </a:t>
            </a:r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opportunities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to </a:t>
            </a:r>
            <a:r>
              <a:rPr lang="en-US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speak. </a:t>
            </a:r>
            <a:endParaRPr 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884"/>
            <a:ext cx="9752381" cy="74150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7187" y="91543"/>
            <a:ext cx="9272948" cy="7109639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“Whether you think you can, or you think you can't--you're right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.”</a:t>
            </a:r>
            <a:r>
              <a:rPr lang="en-US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/>
            </a:r>
            <a:br>
              <a:rPr lang="en-US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</a:br>
            <a:endParaRPr lang="en-US" sz="5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5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5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Henry Ford, Founder of Ford</a:t>
            </a:r>
            <a:endParaRPr lang="en-US" sz="3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2554437"/>
            <a:ext cx="7747995" cy="436986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3" name="TextBox 2"/>
          <p:cNvSpPr txBox="1"/>
          <p:nvPr/>
        </p:nvSpPr>
        <p:spPr>
          <a:xfrm>
            <a:off x="1029197" y="202179"/>
            <a:ext cx="744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92D050"/>
                </a:solidFill>
                <a:latin typeface="Wide Latin" panose="020A0A07050505020404" pitchFamily="18" charset="0"/>
              </a:rPr>
              <a:t>Empower yourself!</a:t>
            </a:r>
            <a:endParaRPr lang="en-US" sz="6600" dirty="0">
              <a:solidFill>
                <a:srgbClr val="92D050"/>
              </a:solidFill>
              <a:latin typeface="Wide Latin" panose="020A0A070505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0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978"/>
            <a:ext cx="9561286" cy="71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09" y="1427176"/>
            <a:ext cx="4956312" cy="495631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073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2" y="1042853"/>
            <a:ext cx="8878916" cy="499439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4724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8" y="1369641"/>
            <a:ext cx="8749365" cy="43921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284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7" y="1255923"/>
            <a:ext cx="8932088" cy="4466044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5796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2381" cy="7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3656</TotalTime>
  <Words>42</Words>
  <Application>Microsoft Office PowerPoint</Application>
  <PresentationFormat>Custom</PresentationFormat>
  <Paragraphs>12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Berlin Sans FB</vt:lpstr>
      <vt:lpstr>Bernard MT Condensed</vt:lpstr>
      <vt:lpstr>Bradley Hand ITC</vt:lpstr>
      <vt:lpstr>Broadway</vt:lpstr>
      <vt:lpstr>Calibri</vt:lpstr>
      <vt:lpstr>Calibri Light</vt:lpstr>
      <vt:lpstr>Impact</vt:lpstr>
      <vt:lpstr>Wide 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C.H. Robinson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Susie Douang</dc:creator>
  <cp:lastModifiedBy>Susie Douang</cp:lastModifiedBy>
  <cp:revision>48</cp:revision>
  <dcterms:created xsi:type="dcterms:W3CDTF">2017-07-17T03:19:02Z</dcterms:created>
  <dcterms:modified xsi:type="dcterms:W3CDTF">2017-08-04T00:28:15Z</dcterms:modified>
</cp:coreProperties>
</file>